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slideLayouts/slideLayout16.xml" ContentType="application/vnd.openxmlformats-officedocument.presentationml.slideLayout+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14.xml" ContentType="application/vnd.openxmlformats-officedocument.presentationml.slideLayout+xml"/>
  <Override PartName="/ppt/slideLayouts/slideLayout6.xml" ContentType="application/vnd.openxmlformats-officedocument.presentationml.slideLayout+xml"/>
  <Override PartName="/ppt/slides/slide5.xml" ContentType="application/vnd.openxmlformats-officedocument.presentationml.slide+xml"/>
  <Override PartName="/ppt/slideLayouts/slideLayout12.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15.xml" ContentType="application/vnd.openxmlformats-officedocument.presentationml.slideLayout+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13.xml" ContentType="application/vnd.openxmlformats-officedocument.presentationml.slideLayout+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756" r:id="rId1"/>
  </p:sldMasterIdLst>
  <p:sldIdLst>
    <p:sldId id="256" r:id="rId2"/>
    <p:sldId id="292" r:id="rId3"/>
    <p:sldId id="293" r:id="rId4"/>
    <p:sldId id="324" r:id="rId5"/>
    <p:sldId id="258" r:id="rId6"/>
    <p:sldId id="325" r:id="rId7"/>
    <p:sldId id="294" r:id="rId8"/>
    <p:sldId id="326" r:id="rId9"/>
    <p:sldId id="295" r:id="rId10"/>
    <p:sldId id="327" r:id="rId11"/>
    <p:sldId id="296" r:id="rId12"/>
    <p:sldId id="31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3422" autoAdjust="0"/>
    <p:restoredTop sz="94667" autoAdjust="0"/>
  </p:normalViewPr>
  <p:slideViewPr>
    <p:cSldViewPr>
      <p:cViewPr varScale="1">
        <p:scale>
          <a:sx n="93" d="100"/>
          <a:sy n="93" d="100"/>
        </p:scale>
        <p:origin x="-776"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 Id="rId3" Type="http://schemas.openxmlformats.org/officeDocument/2006/relationships/image" Target="../media/image7.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9.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pic>
        <p:nvPicPr>
          <p:cNvPr id="4" name="Picture 9" descr="Overlay-TitleSlide.png"/>
          <p:cNvPicPr>
            <a:picLocks noChangeAspect="1"/>
          </p:cNvPicPr>
          <p:nvPr/>
        </p:nvPicPr>
        <p:blipFill>
          <a:blip r:embed="rId2" cstate="print"/>
          <a:srcRect/>
          <a:stretch>
            <a:fillRect/>
          </a:stretch>
        </p:blipFill>
        <p:spPr bwMode="auto">
          <a:xfrm>
            <a:off x="158750" y="187325"/>
            <a:ext cx="8826500" cy="6483350"/>
          </a:xfrm>
          <a:prstGeom prst="rect">
            <a:avLst/>
          </a:prstGeom>
          <a:noFill/>
          <a:ln w="9525">
            <a:noFill/>
            <a:miter lim="800000"/>
            <a:headEnd/>
            <a:tailEnd/>
          </a:ln>
        </p:spPr>
      </p:pic>
      <p:sp>
        <p:nvSpPr>
          <p:cNvPr id="2" name="Title 1"/>
          <p:cNvSpPr>
            <a:spLocks noGrp="1"/>
          </p:cNvSpPr>
          <p:nvPr>
            <p:ph type="ctrTitle"/>
          </p:nvPr>
        </p:nvSpPr>
        <p:spPr>
          <a:xfrm>
            <a:off x="1600200" y="2492375"/>
            <a:ext cx="6762749" cy="1470025"/>
          </a:xfrm>
        </p:spPr>
        <p:txBody>
          <a:bodyPr/>
          <a:lstStyle>
            <a:lvl1pPr algn="r">
              <a:defRPr sz="3800">
                <a:solidFill>
                  <a:srgbClr val="001D4D"/>
                </a:solidFill>
              </a:defRPr>
            </a:lvl1pPr>
          </a:lstStyle>
          <a:p>
            <a:r>
              <a:rPr lang="en-US" smtClean="0"/>
              <a:t>Click to edit Master title style</a:t>
            </a:r>
            <a:endParaRPr/>
          </a:p>
        </p:txBody>
      </p:sp>
      <p:sp>
        <p:nvSpPr>
          <p:cNvPr id="3" name="Subtitle 2"/>
          <p:cNvSpPr>
            <a:spLocks noGrp="1"/>
          </p:cNvSpPr>
          <p:nvPr>
            <p:ph type="subTitle" idx="1"/>
          </p:nvPr>
        </p:nvSpPr>
        <p:spPr>
          <a:xfrm>
            <a:off x="1600201" y="3966882"/>
            <a:ext cx="6762749" cy="1752600"/>
          </a:xfrm>
        </p:spPr>
        <p:txBody>
          <a:bodyPr>
            <a:normAutofit/>
          </a:bodyPr>
          <a:lstStyle>
            <a:lvl1pPr marL="0" indent="0" algn="r">
              <a:spcBef>
                <a:spcPts val="600"/>
              </a:spcBef>
              <a:buNone/>
              <a:defRPr sz="1800">
                <a:solidFill>
                  <a:srgbClr val="B27A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5" name="Slide Number Placeholder 5"/>
          <p:cNvSpPr>
            <a:spLocks noGrp="1"/>
          </p:cNvSpPr>
          <p:nvPr>
            <p:ph type="sldNum" sz="quarter" idx="10"/>
          </p:nvPr>
        </p:nvSpPr>
        <p:spPr/>
        <p:txBody>
          <a:bodyPr/>
          <a:lstStyle>
            <a:lvl1pPr>
              <a:defRPr/>
            </a:lvl1pPr>
          </a:lstStyle>
          <a:p>
            <a:fld id="{D5F250B0-811F-4EF2-82B2-5D244F68488A}" type="slidenum">
              <a:rPr lang="en-US" smtClean="0"/>
              <a:pPr/>
              <a:t>‹#›</a:t>
            </a:fld>
            <a:endParaRPr lang="en-US"/>
          </a:p>
        </p:txBody>
      </p:sp>
      <p:sp>
        <p:nvSpPr>
          <p:cNvPr id="6" name="Date Placeholder 3"/>
          <p:cNvSpPr>
            <a:spLocks noGrp="1"/>
          </p:cNvSpPr>
          <p:nvPr>
            <p:ph type="dt" sz="half" idx="11"/>
          </p:nvPr>
        </p:nvSpPr>
        <p:spPr/>
        <p:txBody>
          <a:bodyPr/>
          <a:lstStyle>
            <a:lvl1pPr>
              <a:defRPr/>
            </a:lvl1pPr>
          </a:lstStyle>
          <a:p>
            <a:fld id="{F6ABBBA3-A0AB-4E87-9927-F957013F38C4}" type="datetimeFigureOut">
              <a:rPr lang="en-US" smtClean="0"/>
              <a:pPr/>
              <a:t>11/14/11</a:t>
            </a:fld>
            <a:endParaRPr lang="en-US"/>
          </a:p>
        </p:txBody>
      </p:sp>
      <p:sp>
        <p:nvSpPr>
          <p:cNvPr id="7" name="Footer Placeholder 4"/>
          <p:cNvSpPr>
            <a:spLocks noGrp="1"/>
          </p:cNvSpPr>
          <p:nvPr>
            <p:ph type="ftr" sz="quarter" idx="12"/>
          </p:nvPr>
        </p:nvSpPr>
        <p:spPr/>
        <p:txBody>
          <a:bodyPr/>
          <a:lstStyle>
            <a:lvl1pPr>
              <a:defRPr/>
            </a:lvl1pPr>
          </a:lstStyle>
          <a:p>
            <a:endParaRPr lang="en-US"/>
          </a:p>
        </p:txBody>
      </p:sp>
    </p:spTree>
  </p:cSld>
  <p:clrMapOvr>
    <a:masterClrMapping/>
  </p:clrMapOvr>
  <p:transition>
    <p:dissolv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pic>
        <p:nvPicPr>
          <p:cNvPr id="2"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3" name="Date Placeholder 1"/>
          <p:cNvSpPr>
            <a:spLocks noGrp="1"/>
          </p:cNvSpPr>
          <p:nvPr>
            <p:ph type="dt" sz="half" idx="10"/>
          </p:nvPr>
        </p:nvSpPr>
        <p:spPr/>
        <p:txBody>
          <a:bodyPr/>
          <a:lstStyle>
            <a:lvl1pPr>
              <a:defRPr/>
            </a:lvl1pPr>
          </a:lstStyle>
          <a:p>
            <a:fld id="{F6ABBBA3-A0AB-4E87-9927-F957013F38C4}" type="datetimeFigureOut">
              <a:rPr lang="en-US" smtClean="0"/>
              <a:pPr/>
              <a:t>11/14/11</a:t>
            </a:fld>
            <a:endParaRPr lang="en-US"/>
          </a:p>
        </p:txBody>
      </p:sp>
      <p:sp>
        <p:nvSpPr>
          <p:cNvPr id="4" name="Footer Placeholder 2"/>
          <p:cNvSpPr>
            <a:spLocks noGrp="1"/>
          </p:cNvSpPr>
          <p:nvPr>
            <p:ph type="ftr" sz="quarter" idx="11"/>
          </p:nvPr>
        </p:nvSpPr>
        <p:spPr/>
        <p:txBody>
          <a:bodyPr/>
          <a:lstStyle>
            <a:lvl1pPr>
              <a:defRPr/>
            </a:lvl1pPr>
          </a:lstStyle>
          <a:p>
            <a:endParaRPr lang="en-US"/>
          </a:p>
        </p:txBody>
      </p:sp>
      <p:sp>
        <p:nvSpPr>
          <p:cNvPr id="5" name="Slide Number Placeholder 3"/>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pic>
        <p:nvPicPr>
          <p:cNvPr id="5" name="Picture 9" descr="Overlay-ContentCaption.png"/>
          <p:cNvPicPr>
            <a:picLocks noChangeAspect="1"/>
          </p:cNvPicPr>
          <p:nvPr/>
        </p:nvPicPr>
        <p:blipFill>
          <a:blip r:embed="rId2" cstate="print"/>
          <a:srcRect/>
          <a:stretch>
            <a:fillRect/>
          </a:stretch>
        </p:blipFill>
        <p:spPr bwMode="auto">
          <a:xfrm>
            <a:off x="158750" y="187325"/>
            <a:ext cx="8826500" cy="6483350"/>
          </a:xfrm>
          <a:prstGeom prst="rect">
            <a:avLst/>
          </a:prstGeom>
          <a:noFill/>
          <a:ln w="9525">
            <a:noFill/>
            <a:miter lim="800000"/>
            <a:headEnd/>
            <a:tailEnd/>
          </a:ln>
        </p:spPr>
      </p:pic>
      <p:sp>
        <p:nvSpPr>
          <p:cNvPr id="2" name="Title 1"/>
          <p:cNvSpPr>
            <a:spLocks noGrp="1"/>
          </p:cNvSpPr>
          <p:nvPr>
            <p:ph type="title"/>
          </p:nvPr>
        </p:nvSpPr>
        <p:spPr>
          <a:xfrm>
            <a:off x="779464" y="590550"/>
            <a:ext cx="3657600" cy="1162050"/>
          </a:xfrm>
        </p:spPr>
        <p:txBody>
          <a:bodyPr/>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693023" y="739588"/>
            <a:ext cx="3657600" cy="5308787"/>
          </a:xfrm>
        </p:spPr>
        <p:txBody>
          <a:bodyPr>
            <a:normAutofit/>
          </a:bodyPr>
          <a:lstStyle>
            <a:lvl1pPr>
              <a:defRPr sz="20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779464" y="1816100"/>
            <a:ext cx="3657600" cy="38227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fld id="{F6ABBBA3-A0AB-4E87-9927-F957013F38C4}" type="datetimeFigureOut">
              <a:rPr lang="en-US" smtClean="0"/>
              <a:pPr/>
              <a:t>11/14/11</a:t>
            </a:fld>
            <a:endParaRPr lang="en-US"/>
          </a:p>
        </p:txBody>
      </p:sp>
      <p:sp>
        <p:nvSpPr>
          <p:cNvPr id="7" name="Footer Placeholder 5"/>
          <p:cNvSpPr>
            <a:spLocks noGrp="1"/>
          </p:cNvSpPr>
          <p:nvPr>
            <p:ph type="ftr" sz="quarter" idx="11"/>
          </p:nvPr>
        </p:nvSpPr>
        <p:spPr/>
        <p:txBody>
          <a:bodyPr/>
          <a:lstStyle>
            <a:lvl1pPr>
              <a:defRPr/>
            </a:lvl1pPr>
          </a:lstStyle>
          <a:p>
            <a:endParaRPr lang="en-US"/>
          </a:p>
        </p:txBody>
      </p:sp>
      <p:sp>
        <p:nvSpPr>
          <p:cNvPr id="8" name="Slide Number Placeholder 6"/>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pic>
        <p:nvPicPr>
          <p:cNvPr id="5" name="Picture 9" descr="Overlay-PictureCaption.png"/>
          <p:cNvPicPr>
            <a:picLocks noChangeAspect="1"/>
          </p:cNvPicPr>
          <p:nvPr/>
        </p:nvPicPr>
        <p:blipFill>
          <a:blip r:embed="rId2" cstate="print"/>
          <a:srcRect/>
          <a:stretch>
            <a:fillRect/>
          </a:stretch>
        </p:blipFill>
        <p:spPr bwMode="auto">
          <a:xfrm>
            <a:off x="449263" y="187325"/>
            <a:ext cx="8535987" cy="6483350"/>
          </a:xfrm>
          <a:prstGeom prst="rect">
            <a:avLst/>
          </a:prstGeom>
          <a:noFill/>
          <a:ln w="9525">
            <a:noFill/>
            <a:miter lim="800000"/>
            <a:headEnd/>
            <a:tailEnd/>
          </a:ln>
        </p:spPr>
      </p:pic>
      <p:sp>
        <p:nvSpPr>
          <p:cNvPr id="2" name="Title 1"/>
          <p:cNvSpPr>
            <a:spLocks noGrp="1"/>
          </p:cNvSpPr>
          <p:nvPr>
            <p:ph type="title"/>
          </p:nvPr>
        </p:nvSpPr>
        <p:spPr>
          <a:xfrm>
            <a:off x="3886200" y="533400"/>
            <a:ext cx="4476750" cy="1252538"/>
          </a:xfrm>
        </p:spPr>
        <p:txBody>
          <a:bodyPr/>
          <a:lstStyle>
            <a:lvl1pPr algn="l">
              <a:defRPr sz="3600" b="0"/>
            </a:lvl1pPr>
          </a:lstStyle>
          <a:p>
            <a:r>
              <a:rPr lang="en-US" smtClean="0"/>
              <a:t>Click to edit Master title style</a:t>
            </a:r>
            <a:endParaRPr/>
          </a:p>
        </p:txBody>
      </p:sp>
      <p:sp>
        <p:nvSpPr>
          <p:cNvPr id="4" name="Text Placeholder 3"/>
          <p:cNvSpPr>
            <a:spLocks noGrp="1"/>
          </p:cNvSpPr>
          <p:nvPr>
            <p:ph type="body" sz="half" idx="2"/>
          </p:nvPr>
        </p:nvSpPr>
        <p:spPr>
          <a:xfrm>
            <a:off x="3886124" y="1828800"/>
            <a:ext cx="4474539" cy="3810000"/>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Picture Placeholder 2"/>
          <p:cNvSpPr>
            <a:spLocks noGrp="1"/>
          </p:cNvSpPr>
          <p:nvPr>
            <p:ph type="pic" idx="1"/>
          </p:nvPr>
        </p:nvSpPr>
        <p:spPr>
          <a:xfrm flipH="1">
            <a:off x="188253" y="179292"/>
            <a:ext cx="3281087" cy="6483096"/>
          </a:xfrm>
          <a:prstGeom prst="round1Rect">
            <a:avLst>
              <a:gd name="adj" fmla="val 17325"/>
            </a:avLst>
          </a:prstGeom>
          <a:blipFill dpi="0" rotWithShape="0">
            <a:blip r:embed="rId3" cstate="print"/>
            <a:srcRect/>
            <a:stretch>
              <a:fillRect/>
            </a:stretch>
          </a:blipFill>
          <a:ln w="28575">
            <a:solidFill>
              <a:schemeClr val="bg1"/>
            </a:solidFill>
          </a:ln>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6" name="Date Placeholder 4"/>
          <p:cNvSpPr>
            <a:spLocks noGrp="1"/>
          </p:cNvSpPr>
          <p:nvPr>
            <p:ph type="dt" sz="half" idx="10"/>
          </p:nvPr>
        </p:nvSpPr>
        <p:spPr>
          <a:xfrm>
            <a:off x="3886200" y="6288088"/>
            <a:ext cx="1887538" cy="365125"/>
          </a:xfrm>
        </p:spPr>
        <p:txBody>
          <a:bodyPr/>
          <a:lstStyle>
            <a:lvl1pPr>
              <a:defRPr/>
            </a:lvl1pPr>
          </a:lstStyle>
          <a:p>
            <a:fld id="{F6ABBBA3-A0AB-4E87-9927-F957013F38C4}" type="datetimeFigureOut">
              <a:rPr lang="en-US" smtClean="0"/>
              <a:pPr/>
              <a:t>11/14/11</a:t>
            </a:fld>
            <a:endParaRPr lang="en-US"/>
          </a:p>
        </p:txBody>
      </p:sp>
      <p:sp>
        <p:nvSpPr>
          <p:cNvPr id="7" name="Footer Placeholder 5"/>
          <p:cNvSpPr>
            <a:spLocks noGrp="1"/>
          </p:cNvSpPr>
          <p:nvPr>
            <p:ph type="ftr" sz="quarter" idx="11"/>
          </p:nvPr>
        </p:nvSpPr>
        <p:spPr>
          <a:xfrm>
            <a:off x="5867400" y="6288088"/>
            <a:ext cx="2676525" cy="365125"/>
          </a:xfrm>
        </p:spPr>
        <p:txBody>
          <a:bodyPr/>
          <a:lstStyle>
            <a:lvl1pPr>
              <a:defRPr/>
            </a:lvl1pPr>
          </a:lstStyle>
          <a:p>
            <a:endParaRPr lang="en-US"/>
          </a:p>
        </p:txBody>
      </p:sp>
      <p:sp>
        <p:nvSpPr>
          <p:cNvPr id="8" name="Slide Number Placeholder 6"/>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Alt.">
    <p:spTree>
      <p:nvGrpSpPr>
        <p:cNvPr id="1" name=""/>
        <p:cNvGrpSpPr/>
        <p:nvPr/>
      </p:nvGrpSpPr>
      <p:grpSpPr>
        <a:xfrm>
          <a:off x="0" y="0"/>
          <a:ext cx="0" cy="0"/>
          <a:chOff x="0" y="0"/>
          <a:chExt cx="0" cy="0"/>
        </a:xfrm>
      </p:grpSpPr>
      <p:pic>
        <p:nvPicPr>
          <p:cNvPr id="5" name="Picture 9" descr="Overlay-PictureCaption-Extras.png"/>
          <p:cNvPicPr>
            <a:picLocks noChangeAspect="1"/>
          </p:cNvPicPr>
          <p:nvPr/>
        </p:nvPicPr>
        <p:blipFill>
          <a:blip r:embed="rId2" cstate="print"/>
          <a:srcRect/>
          <a:stretch>
            <a:fillRect/>
          </a:stretch>
        </p:blipFill>
        <p:spPr bwMode="auto">
          <a:xfrm>
            <a:off x="158750" y="187325"/>
            <a:ext cx="8826500" cy="6483350"/>
          </a:xfrm>
          <a:prstGeom prst="rect">
            <a:avLst/>
          </a:prstGeom>
          <a:noFill/>
          <a:ln w="9525">
            <a:noFill/>
            <a:miter lim="800000"/>
            <a:headEnd/>
            <a:tailEnd/>
          </a:ln>
        </p:spPr>
      </p:pic>
      <p:sp>
        <p:nvSpPr>
          <p:cNvPr id="2" name="Title 1"/>
          <p:cNvSpPr>
            <a:spLocks noGrp="1"/>
          </p:cNvSpPr>
          <p:nvPr>
            <p:ph type="title"/>
          </p:nvPr>
        </p:nvSpPr>
        <p:spPr>
          <a:xfrm>
            <a:off x="4710953" y="533400"/>
            <a:ext cx="3657600" cy="1252538"/>
          </a:xfrm>
        </p:spPr>
        <p:txBody>
          <a:bodyPr/>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596153" y="1600199"/>
            <a:ext cx="3657600" cy="3657601"/>
          </a:xfrm>
          <a:prstGeom prst="ellipse">
            <a:avLst/>
          </a:prstGeom>
          <a:blipFill dpi="0" rotWithShape="0">
            <a:blip r:embed="rId3" cstate="print"/>
            <a:srcRect/>
            <a:stretch>
              <a:fillRect/>
            </a:stretch>
          </a:blipFill>
          <a:ln w="28575">
            <a:solidFill>
              <a:schemeClr val="bg1"/>
            </a:solidFill>
          </a:ln>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4" name="Text Placeholder 3"/>
          <p:cNvSpPr>
            <a:spLocks noGrp="1"/>
          </p:cNvSpPr>
          <p:nvPr>
            <p:ph type="body" sz="half" idx="2"/>
          </p:nvPr>
        </p:nvSpPr>
        <p:spPr>
          <a:xfrm>
            <a:off x="4710412" y="1828800"/>
            <a:ext cx="3657600" cy="3810000"/>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a:xfrm>
            <a:off x="381000" y="6288088"/>
            <a:ext cx="1865313" cy="365125"/>
          </a:xfrm>
        </p:spPr>
        <p:txBody>
          <a:bodyPr/>
          <a:lstStyle>
            <a:lvl1pPr>
              <a:defRPr/>
            </a:lvl1pPr>
          </a:lstStyle>
          <a:p>
            <a:fld id="{F6ABBBA3-A0AB-4E87-9927-F957013F38C4}" type="datetimeFigureOut">
              <a:rPr lang="en-US" smtClean="0"/>
              <a:pPr/>
              <a:t>11/14/11</a:t>
            </a:fld>
            <a:endParaRPr lang="en-US"/>
          </a:p>
        </p:txBody>
      </p:sp>
      <p:sp>
        <p:nvSpPr>
          <p:cNvPr id="7" name="Footer Placeholder 5"/>
          <p:cNvSpPr>
            <a:spLocks noGrp="1"/>
          </p:cNvSpPr>
          <p:nvPr>
            <p:ph type="ftr" sz="quarter" idx="11"/>
          </p:nvPr>
        </p:nvSpPr>
        <p:spPr>
          <a:xfrm>
            <a:off x="3325813" y="6288088"/>
            <a:ext cx="5218112" cy="365125"/>
          </a:xfrm>
        </p:spPr>
        <p:txBody>
          <a:bodyPr/>
          <a:lstStyle>
            <a:lvl1pPr>
              <a:defRPr/>
            </a:lvl1pPr>
          </a:lstStyle>
          <a:p>
            <a:endParaRPr lang="en-US"/>
          </a:p>
        </p:txBody>
      </p:sp>
      <p:sp>
        <p:nvSpPr>
          <p:cNvPr id="8" name="Slide Number Placeholder 6"/>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above Caption">
    <p:spTree>
      <p:nvGrpSpPr>
        <p:cNvPr id="1" name=""/>
        <p:cNvGrpSpPr/>
        <p:nvPr/>
      </p:nvGrpSpPr>
      <p:grpSpPr>
        <a:xfrm>
          <a:off x="0" y="0"/>
          <a:ext cx="0" cy="0"/>
          <a:chOff x="0" y="0"/>
          <a:chExt cx="0" cy="0"/>
        </a:xfrm>
      </p:grpSpPr>
      <p:pic>
        <p:nvPicPr>
          <p:cNvPr id="5" name="Picture 9" descr="Overlay-PictureCaption-Extras.png"/>
          <p:cNvPicPr>
            <a:picLocks noChangeAspect="1"/>
          </p:cNvPicPr>
          <p:nvPr/>
        </p:nvPicPr>
        <p:blipFill>
          <a:blip r:embed="rId2" cstate="print"/>
          <a:srcRect/>
          <a:stretch>
            <a:fillRect/>
          </a:stretch>
        </p:blipFill>
        <p:spPr bwMode="auto">
          <a:xfrm>
            <a:off x="158750" y="187325"/>
            <a:ext cx="8826500" cy="6483350"/>
          </a:xfrm>
          <a:prstGeom prst="rect">
            <a:avLst/>
          </a:prstGeom>
          <a:noFill/>
          <a:ln w="9525">
            <a:noFill/>
            <a:miter lim="800000"/>
            <a:headEnd/>
            <a:tailEnd/>
          </a:ln>
        </p:spPr>
      </p:pic>
      <p:sp>
        <p:nvSpPr>
          <p:cNvPr id="2" name="Title 1"/>
          <p:cNvSpPr>
            <a:spLocks noGrp="1"/>
          </p:cNvSpPr>
          <p:nvPr>
            <p:ph type="title"/>
          </p:nvPr>
        </p:nvSpPr>
        <p:spPr>
          <a:xfrm>
            <a:off x="808038" y="3778624"/>
            <a:ext cx="7560515" cy="1102658"/>
          </a:xfrm>
        </p:spPr>
        <p:txBody>
          <a:bodyPr/>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871584" y="762000"/>
            <a:ext cx="7427726" cy="2989730"/>
          </a:xfrm>
          <a:prstGeom prst="roundRect">
            <a:avLst>
              <a:gd name="adj" fmla="val 7476"/>
            </a:avLst>
          </a:prstGeom>
          <a:blipFill dpi="0" rotWithShape="0">
            <a:blip r:embed="rId3" cstate="print"/>
            <a:srcRect/>
            <a:stretch>
              <a:fillRect/>
            </a:stretch>
          </a:blipFill>
          <a:ln w="28575">
            <a:solidFill>
              <a:schemeClr val="bg1"/>
            </a:solidFill>
          </a:ln>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4" name="Text Placeholder 3"/>
          <p:cNvSpPr>
            <a:spLocks noGrp="1"/>
          </p:cNvSpPr>
          <p:nvPr>
            <p:ph type="body" sz="half" idx="2"/>
          </p:nvPr>
        </p:nvSpPr>
        <p:spPr>
          <a:xfrm>
            <a:off x="808034" y="4827493"/>
            <a:ext cx="7559977" cy="1220881"/>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a:xfrm>
            <a:off x="381000" y="6288088"/>
            <a:ext cx="1865313" cy="365125"/>
          </a:xfrm>
        </p:spPr>
        <p:txBody>
          <a:bodyPr/>
          <a:lstStyle>
            <a:lvl1pPr>
              <a:defRPr/>
            </a:lvl1pPr>
          </a:lstStyle>
          <a:p>
            <a:fld id="{F6ABBBA3-A0AB-4E87-9927-F957013F38C4}" type="datetimeFigureOut">
              <a:rPr lang="en-US" smtClean="0"/>
              <a:pPr/>
              <a:t>11/14/11</a:t>
            </a:fld>
            <a:endParaRPr lang="en-US"/>
          </a:p>
        </p:txBody>
      </p:sp>
      <p:sp>
        <p:nvSpPr>
          <p:cNvPr id="7" name="Footer Placeholder 5"/>
          <p:cNvSpPr>
            <a:spLocks noGrp="1"/>
          </p:cNvSpPr>
          <p:nvPr>
            <p:ph type="ftr" sz="quarter" idx="11"/>
          </p:nvPr>
        </p:nvSpPr>
        <p:spPr>
          <a:xfrm>
            <a:off x="3325813" y="6288088"/>
            <a:ext cx="5218112" cy="365125"/>
          </a:xfrm>
        </p:spPr>
        <p:txBody>
          <a:bodyPr/>
          <a:lstStyle>
            <a:lvl1pPr>
              <a:defRPr/>
            </a:lvl1pPr>
          </a:lstStyle>
          <a:p>
            <a:endParaRPr lang="en-US"/>
          </a:p>
        </p:txBody>
      </p:sp>
      <p:sp>
        <p:nvSpPr>
          <p:cNvPr id="8" name="Slide Number Placeholder 6"/>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pic>
        <p:nvPicPr>
          <p:cNvPr id="4"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3"/>
          <p:cNvSpPr>
            <a:spLocks noGrp="1"/>
          </p:cNvSpPr>
          <p:nvPr>
            <p:ph type="dt" sz="half" idx="10"/>
          </p:nvPr>
        </p:nvSpPr>
        <p:spPr/>
        <p:txBody>
          <a:bodyPr/>
          <a:lstStyle>
            <a:lvl1pPr>
              <a:defRPr/>
            </a:lvl1pPr>
          </a:lstStyle>
          <a:p>
            <a:fld id="{F6ABBBA3-A0AB-4E87-9927-F957013F38C4}" type="datetimeFigureOut">
              <a:rPr lang="en-US" smtClean="0"/>
              <a:pPr/>
              <a:t>11/14/11</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pic>
        <p:nvPicPr>
          <p:cNvPr id="4"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2" name="Vertical Title 1"/>
          <p:cNvSpPr>
            <a:spLocks noGrp="1"/>
          </p:cNvSpPr>
          <p:nvPr>
            <p:ph type="title" orient="vert"/>
          </p:nvPr>
        </p:nvSpPr>
        <p:spPr>
          <a:xfrm>
            <a:off x="7328646" y="779463"/>
            <a:ext cx="1358153" cy="5268912"/>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779462" y="779464"/>
            <a:ext cx="6170613" cy="526891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3"/>
          <p:cNvSpPr>
            <a:spLocks noGrp="1"/>
          </p:cNvSpPr>
          <p:nvPr>
            <p:ph type="dt" sz="half" idx="10"/>
          </p:nvPr>
        </p:nvSpPr>
        <p:spPr/>
        <p:txBody>
          <a:bodyPr/>
          <a:lstStyle>
            <a:lvl1pPr>
              <a:defRPr/>
            </a:lvl1pPr>
          </a:lstStyle>
          <a:p>
            <a:fld id="{F6ABBBA3-A0AB-4E87-9927-F957013F38C4}" type="datetimeFigureOut">
              <a:rPr lang="en-US" smtClean="0"/>
              <a:pPr/>
              <a:t>11/14/11</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pic>
        <p:nvPicPr>
          <p:cNvPr id="4"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3"/>
          <p:cNvSpPr>
            <a:spLocks noGrp="1"/>
          </p:cNvSpPr>
          <p:nvPr>
            <p:ph type="dt" sz="half" idx="10"/>
          </p:nvPr>
        </p:nvSpPr>
        <p:spPr/>
        <p:txBody>
          <a:bodyPr/>
          <a:lstStyle>
            <a:lvl1pPr>
              <a:defRPr/>
            </a:lvl1pPr>
          </a:lstStyle>
          <a:p>
            <a:fld id="{F6ABBBA3-A0AB-4E87-9927-F957013F38C4}" type="datetimeFigureOut">
              <a:rPr lang="en-US" smtClean="0"/>
              <a:pPr/>
              <a:t>11/14/11</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pic>
        <p:nvPicPr>
          <p:cNvPr id="4" name="Picture 9" descr="Overlay-SectionHeader.png"/>
          <p:cNvPicPr>
            <a:picLocks noChangeAspect="1"/>
          </p:cNvPicPr>
          <p:nvPr/>
        </p:nvPicPr>
        <p:blipFill>
          <a:blip r:embed="rId2" cstate="print"/>
          <a:srcRect/>
          <a:stretch>
            <a:fillRect/>
          </a:stretch>
        </p:blipFill>
        <p:spPr bwMode="auto">
          <a:xfrm>
            <a:off x="381000" y="0"/>
            <a:ext cx="8826500" cy="6483350"/>
          </a:xfrm>
          <a:prstGeom prst="rect">
            <a:avLst/>
          </a:prstGeom>
          <a:noFill/>
          <a:ln w="9525">
            <a:noFill/>
            <a:miter lim="800000"/>
            <a:headEnd/>
            <a:tailEnd/>
          </a:ln>
        </p:spPr>
      </p:pic>
      <p:sp>
        <p:nvSpPr>
          <p:cNvPr id="2" name="Title 1"/>
          <p:cNvSpPr>
            <a:spLocks noGrp="1"/>
          </p:cNvSpPr>
          <p:nvPr>
            <p:ph type="title"/>
          </p:nvPr>
        </p:nvSpPr>
        <p:spPr>
          <a:xfrm>
            <a:off x="779463" y="2591360"/>
            <a:ext cx="7583487" cy="1362075"/>
          </a:xfrm>
        </p:spPr>
        <p:txBody>
          <a:bodyPr>
            <a:noAutofit/>
          </a:bodyPr>
          <a:lstStyle>
            <a:lvl1pPr algn="l">
              <a:defRPr sz="4100" b="1" cap="none" baseline="0">
                <a:solidFill>
                  <a:srgbClr val="001D4D"/>
                </a:solidFill>
              </a:defRPr>
            </a:lvl1pPr>
          </a:lstStyle>
          <a:p>
            <a:r>
              <a:rPr lang="en-US" smtClean="0"/>
              <a:t>Click to edit Master title style</a:t>
            </a:r>
            <a:endParaRPr dirty="0"/>
          </a:p>
        </p:txBody>
      </p:sp>
      <p:sp>
        <p:nvSpPr>
          <p:cNvPr id="3" name="Text Placeholder 2"/>
          <p:cNvSpPr>
            <a:spLocks noGrp="1"/>
          </p:cNvSpPr>
          <p:nvPr>
            <p:ph type="body" idx="1"/>
          </p:nvPr>
        </p:nvSpPr>
        <p:spPr>
          <a:xfrm>
            <a:off x="779463" y="3950354"/>
            <a:ext cx="7583487" cy="1500187"/>
          </a:xfrm>
        </p:spPr>
        <p:txBody>
          <a:bodyPr/>
          <a:lstStyle>
            <a:lvl1pPr marL="0" indent="0" algn="l">
              <a:spcBef>
                <a:spcPts val="600"/>
              </a:spcBef>
              <a:buNone/>
              <a:defRPr sz="2000" cap="none" baseline="0">
                <a:solidFill>
                  <a:srgbClr val="B27A0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F6ABBBA3-A0AB-4E87-9927-F957013F38C4}" type="datetimeFigureOut">
              <a:rPr lang="en-US" smtClean="0"/>
              <a:pPr/>
              <a:t>11/14/11</a:t>
            </a:fld>
            <a:endParaRPr lang="en-US"/>
          </a:p>
        </p:txBody>
      </p:sp>
      <p:sp>
        <p:nvSpPr>
          <p:cNvPr id="6" name="Footer Placeholder 4"/>
          <p:cNvSpPr>
            <a:spLocks noGrp="1"/>
          </p:cNvSpPr>
          <p:nvPr>
            <p:ph type="ftr" sz="quarter" idx="11"/>
          </p:nvPr>
        </p:nvSpPr>
        <p:spPr/>
        <p:txBody>
          <a:bodyPr/>
          <a:lstStyle>
            <a:lvl1pPr>
              <a:defRPr dirty="0"/>
            </a:lvl1pPr>
          </a:lstStyle>
          <a:p>
            <a:endParaRPr lang="en-US"/>
          </a:p>
        </p:txBody>
      </p:sp>
      <p:sp>
        <p:nvSpPr>
          <p:cNvPr id="7" name="Slide Number Placeholder 5"/>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pic>
        <p:nvPicPr>
          <p:cNvPr id="5"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88541"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Date Placeholder 4"/>
          <p:cNvSpPr>
            <a:spLocks noGrp="1"/>
          </p:cNvSpPr>
          <p:nvPr>
            <p:ph type="dt" sz="half" idx="10"/>
          </p:nvPr>
        </p:nvSpPr>
        <p:spPr/>
        <p:txBody>
          <a:bodyPr/>
          <a:lstStyle>
            <a:lvl1pPr>
              <a:defRPr/>
            </a:lvl1pPr>
          </a:lstStyle>
          <a:p>
            <a:fld id="{F6ABBBA3-A0AB-4E87-9927-F957013F38C4}" type="datetimeFigureOut">
              <a:rPr lang="en-US" smtClean="0"/>
              <a:pPr/>
              <a:t>11/14/11</a:t>
            </a:fld>
            <a:endParaRPr lang="en-US"/>
          </a:p>
        </p:txBody>
      </p:sp>
      <p:sp>
        <p:nvSpPr>
          <p:cNvPr id="7" name="Footer Placeholder 5"/>
          <p:cNvSpPr>
            <a:spLocks noGrp="1"/>
          </p:cNvSpPr>
          <p:nvPr>
            <p:ph type="ftr" sz="quarter" idx="11"/>
          </p:nvPr>
        </p:nvSpPr>
        <p:spPr/>
        <p:txBody>
          <a:bodyPr/>
          <a:lstStyle>
            <a:lvl1pPr>
              <a:defRPr/>
            </a:lvl1pPr>
          </a:lstStyle>
          <a:p>
            <a:endParaRPr lang="en-US"/>
          </a:p>
        </p:txBody>
      </p:sp>
      <p:sp>
        <p:nvSpPr>
          <p:cNvPr id="8" name="Slide Number Placeholder 6"/>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pic>
        <p:nvPicPr>
          <p:cNvPr id="7"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cxnSp>
        <p:nvCxnSpPr>
          <p:cNvPr id="8" name="Straight Connector 7"/>
          <p:cNvCxnSpPr/>
          <p:nvPr/>
        </p:nvCxnSpPr>
        <p:spPr>
          <a:xfrm>
            <a:off x="874713" y="2286000"/>
            <a:ext cx="356235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4816475" y="2286000"/>
            <a:ext cx="3565525"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874713" y="2286000"/>
            <a:ext cx="356235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816475" y="2286000"/>
            <a:ext cx="3565525"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79463" y="381000"/>
            <a:ext cx="7583487" cy="1044388"/>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79463"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79463"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705350"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05350"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2" name="Date Placeholder 6"/>
          <p:cNvSpPr>
            <a:spLocks noGrp="1"/>
          </p:cNvSpPr>
          <p:nvPr>
            <p:ph type="dt" sz="half" idx="10"/>
          </p:nvPr>
        </p:nvSpPr>
        <p:spPr/>
        <p:txBody>
          <a:bodyPr/>
          <a:lstStyle>
            <a:lvl1pPr>
              <a:defRPr/>
            </a:lvl1pPr>
          </a:lstStyle>
          <a:p>
            <a:fld id="{F6ABBBA3-A0AB-4E87-9927-F957013F38C4}" type="datetimeFigureOut">
              <a:rPr lang="en-US" smtClean="0"/>
              <a:pPr/>
              <a:t>11/14/11</a:t>
            </a:fld>
            <a:endParaRPr lang="en-US"/>
          </a:p>
        </p:txBody>
      </p:sp>
      <p:sp>
        <p:nvSpPr>
          <p:cNvPr id="13" name="Footer Placeholder 7"/>
          <p:cNvSpPr>
            <a:spLocks noGrp="1"/>
          </p:cNvSpPr>
          <p:nvPr>
            <p:ph type="ftr" sz="quarter" idx="11"/>
          </p:nvPr>
        </p:nvSpPr>
        <p:spPr/>
        <p:txBody>
          <a:bodyPr/>
          <a:lstStyle>
            <a:lvl1pPr>
              <a:defRPr/>
            </a:lvl1pPr>
          </a:lstStyle>
          <a:p>
            <a:endParaRPr lang="en-US"/>
          </a:p>
        </p:txBody>
      </p:sp>
      <p:sp>
        <p:nvSpPr>
          <p:cNvPr id="14" name="Slide Number Placeholder 8"/>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Content, Top and Bottom">
    <p:spTree>
      <p:nvGrpSpPr>
        <p:cNvPr id="1" name=""/>
        <p:cNvGrpSpPr/>
        <p:nvPr/>
      </p:nvGrpSpPr>
      <p:grpSpPr>
        <a:xfrm>
          <a:off x="0" y="0"/>
          <a:ext cx="0" cy="0"/>
          <a:chOff x="0" y="0"/>
          <a:chExt cx="0" cy="0"/>
        </a:xfrm>
      </p:grpSpPr>
      <p:pic>
        <p:nvPicPr>
          <p:cNvPr id="5"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1"/>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0" name="Content Placeholder 2"/>
          <p:cNvSpPr>
            <a:spLocks noGrp="1"/>
          </p:cNvSpPr>
          <p:nvPr>
            <p:ph sz="half" idx="13"/>
          </p:nvPr>
        </p:nvSpPr>
        <p:spPr>
          <a:xfrm>
            <a:off x="779462" y="3991816"/>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Date Placeholder 4"/>
          <p:cNvSpPr>
            <a:spLocks noGrp="1"/>
          </p:cNvSpPr>
          <p:nvPr>
            <p:ph type="dt" sz="half" idx="14"/>
          </p:nvPr>
        </p:nvSpPr>
        <p:spPr/>
        <p:txBody>
          <a:bodyPr/>
          <a:lstStyle>
            <a:lvl1pPr>
              <a:defRPr/>
            </a:lvl1pPr>
          </a:lstStyle>
          <a:p>
            <a:fld id="{F6ABBBA3-A0AB-4E87-9927-F957013F38C4}" type="datetimeFigureOut">
              <a:rPr lang="en-US" smtClean="0"/>
              <a:pPr/>
              <a:t>11/14/11</a:t>
            </a:fld>
            <a:endParaRPr lang="en-US"/>
          </a:p>
        </p:txBody>
      </p:sp>
      <p:sp>
        <p:nvSpPr>
          <p:cNvPr id="7" name="Footer Placeholder 5"/>
          <p:cNvSpPr>
            <a:spLocks noGrp="1"/>
          </p:cNvSpPr>
          <p:nvPr>
            <p:ph type="ftr" sz="quarter" idx="15"/>
          </p:nvPr>
        </p:nvSpPr>
        <p:spPr/>
        <p:txBody>
          <a:bodyPr/>
          <a:lstStyle>
            <a:lvl1pPr>
              <a:defRPr dirty="0"/>
            </a:lvl1pPr>
          </a:lstStyle>
          <a:p>
            <a:endParaRPr lang="en-US"/>
          </a:p>
        </p:txBody>
      </p:sp>
      <p:sp>
        <p:nvSpPr>
          <p:cNvPr id="8" name="Slide Number Placeholder 6"/>
          <p:cNvSpPr>
            <a:spLocks noGrp="1"/>
          </p:cNvSpPr>
          <p:nvPr>
            <p:ph type="sldNum" sz="quarter" idx="16"/>
          </p:nvPr>
        </p:nvSpPr>
        <p:spPr/>
        <p:txBody>
          <a:bodyPr/>
          <a:lstStyle>
            <a:lvl1pPr>
              <a:defRPr/>
            </a:lvl1pPr>
          </a:lstStyle>
          <a:p>
            <a:fld id="{D5F250B0-811F-4EF2-82B2-5D244F68488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 Content">
    <p:spTree>
      <p:nvGrpSpPr>
        <p:cNvPr id="1" name=""/>
        <p:cNvGrpSpPr/>
        <p:nvPr/>
      </p:nvGrpSpPr>
      <p:grpSpPr>
        <a:xfrm>
          <a:off x="0" y="0"/>
          <a:ext cx="0" cy="0"/>
          <a:chOff x="0" y="0"/>
          <a:chExt cx="0" cy="0"/>
        </a:xfrm>
      </p:grpSpPr>
      <p:pic>
        <p:nvPicPr>
          <p:cNvPr id="6"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0"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1" name="Content Placeholder 2"/>
          <p:cNvSpPr>
            <a:spLocks noGrp="1"/>
          </p:cNvSpPr>
          <p:nvPr>
            <p:ph sz="half" idx="14"/>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4"/>
          <p:cNvSpPr>
            <a:spLocks noGrp="1"/>
          </p:cNvSpPr>
          <p:nvPr>
            <p:ph type="dt" sz="half" idx="15"/>
          </p:nvPr>
        </p:nvSpPr>
        <p:spPr/>
        <p:txBody>
          <a:bodyPr/>
          <a:lstStyle>
            <a:lvl1pPr>
              <a:defRPr/>
            </a:lvl1pPr>
          </a:lstStyle>
          <a:p>
            <a:fld id="{F6ABBBA3-A0AB-4E87-9927-F957013F38C4}" type="datetimeFigureOut">
              <a:rPr lang="en-US" smtClean="0"/>
              <a:pPr/>
              <a:t>11/14/11</a:t>
            </a:fld>
            <a:endParaRPr lang="en-US"/>
          </a:p>
        </p:txBody>
      </p:sp>
      <p:sp>
        <p:nvSpPr>
          <p:cNvPr id="8" name="Footer Placeholder 5"/>
          <p:cNvSpPr>
            <a:spLocks noGrp="1"/>
          </p:cNvSpPr>
          <p:nvPr>
            <p:ph type="ftr" sz="quarter" idx="16"/>
          </p:nvPr>
        </p:nvSpPr>
        <p:spPr/>
        <p:txBody>
          <a:bodyPr/>
          <a:lstStyle>
            <a:lvl1pPr>
              <a:defRPr/>
            </a:lvl1pPr>
          </a:lstStyle>
          <a:p>
            <a:endParaRPr lang="en-US"/>
          </a:p>
        </p:txBody>
      </p:sp>
      <p:sp>
        <p:nvSpPr>
          <p:cNvPr id="9" name="Slide Number Placeholder 6"/>
          <p:cNvSpPr>
            <a:spLocks noGrp="1"/>
          </p:cNvSpPr>
          <p:nvPr>
            <p:ph type="sldNum" sz="quarter" idx="17"/>
          </p:nvPr>
        </p:nvSpPr>
        <p:spPr/>
        <p:txBody>
          <a:bodyPr/>
          <a:lstStyle>
            <a:lvl1pPr>
              <a:defRPr/>
            </a:lvl1pPr>
          </a:lstStyle>
          <a:p>
            <a:fld id="{D5F250B0-811F-4EF2-82B2-5D244F68488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4 Content">
    <p:spTree>
      <p:nvGrpSpPr>
        <p:cNvPr id="1" name=""/>
        <p:cNvGrpSpPr/>
        <p:nvPr/>
      </p:nvGrpSpPr>
      <p:grpSpPr>
        <a:xfrm>
          <a:off x="0" y="0"/>
          <a:ext cx="0" cy="0"/>
          <a:chOff x="0" y="0"/>
          <a:chExt cx="0" cy="0"/>
        </a:xfrm>
      </p:grpSpPr>
      <p:pic>
        <p:nvPicPr>
          <p:cNvPr id="7"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a:p>
        </p:txBody>
      </p:sp>
      <p:sp>
        <p:nvSpPr>
          <p:cNvPr id="12" name="Content Placeholder 2"/>
          <p:cNvSpPr>
            <a:spLocks noGrp="1"/>
          </p:cNvSpPr>
          <p:nvPr>
            <p:ph sz="half" idx="14"/>
          </p:nvPr>
        </p:nvSpPr>
        <p:spPr>
          <a:xfrm>
            <a:off x="77946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3" name="Content Placeholder 2"/>
          <p:cNvSpPr>
            <a:spLocks noGrp="1"/>
          </p:cNvSpPr>
          <p:nvPr>
            <p:ph sz="half" idx="15"/>
          </p:nvPr>
        </p:nvSpPr>
        <p:spPr>
          <a:xfrm>
            <a:off x="77946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4"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5"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8" name="Date Placeholder 4"/>
          <p:cNvSpPr>
            <a:spLocks noGrp="1"/>
          </p:cNvSpPr>
          <p:nvPr>
            <p:ph type="dt" sz="half" idx="16"/>
          </p:nvPr>
        </p:nvSpPr>
        <p:spPr/>
        <p:txBody>
          <a:bodyPr/>
          <a:lstStyle>
            <a:lvl1pPr>
              <a:defRPr/>
            </a:lvl1pPr>
          </a:lstStyle>
          <a:p>
            <a:fld id="{F6ABBBA3-A0AB-4E87-9927-F957013F38C4}" type="datetimeFigureOut">
              <a:rPr lang="en-US" smtClean="0"/>
              <a:pPr/>
              <a:t>11/14/11</a:t>
            </a:fld>
            <a:endParaRPr lang="en-US"/>
          </a:p>
        </p:txBody>
      </p:sp>
      <p:sp>
        <p:nvSpPr>
          <p:cNvPr id="9" name="Footer Placeholder 5"/>
          <p:cNvSpPr>
            <a:spLocks noGrp="1"/>
          </p:cNvSpPr>
          <p:nvPr>
            <p:ph type="ftr" sz="quarter" idx="17"/>
          </p:nvPr>
        </p:nvSpPr>
        <p:spPr/>
        <p:txBody>
          <a:bodyPr/>
          <a:lstStyle>
            <a:lvl1pPr>
              <a:defRPr/>
            </a:lvl1pPr>
          </a:lstStyle>
          <a:p>
            <a:endParaRPr lang="en-US"/>
          </a:p>
        </p:txBody>
      </p:sp>
      <p:sp>
        <p:nvSpPr>
          <p:cNvPr id="10" name="Slide Number Placeholder 6"/>
          <p:cNvSpPr>
            <a:spLocks noGrp="1"/>
          </p:cNvSpPr>
          <p:nvPr>
            <p:ph type="sldNum" sz="quarter" idx="18"/>
          </p:nvPr>
        </p:nvSpPr>
        <p:spPr/>
        <p:txBody>
          <a:bodyPr/>
          <a:lstStyle>
            <a:lvl1pPr>
              <a:defRPr/>
            </a:lvl1pPr>
          </a:lstStyle>
          <a:p>
            <a:fld id="{D5F250B0-811F-4EF2-82B2-5D244F68488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pic>
        <p:nvPicPr>
          <p:cNvPr id="3"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a:p>
        </p:txBody>
      </p:sp>
      <p:sp>
        <p:nvSpPr>
          <p:cNvPr id="4" name="Date Placeholder 2"/>
          <p:cNvSpPr>
            <a:spLocks noGrp="1"/>
          </p:cNvSpPr>
          <p:nvPr>
            <p:ph type="dt" sz="half" idx="10"/>
          </p:nvPr>
        </p:nvSpPr>
        <p:spPr/>
        <p:txBody>
          <a:bodyPr/>
          <a:lstStyle>
            <a:lvl1pPr>
              <a:defRPr/>
            </a:lvl1pPr>
          </a:lstStyle>
          <a:p>
            <a:fld id="{F6ABBBA3-A0AB-4E87-9927-F957013F38C4}" type="datetimeFigureOut">
              <a:rPr lang="en-US" smtClean="0"/>
              <a:pPr/>
              <a:t>11/14/11</a:t>
            </a:fld>
            <a:endParaRPr lang="en-US"/>
          </a:p>
        </p:txBody>
      </p:sp>
      <p:sp>
        <p:nvSpPr>
          <p:cNvPr id="5" name="Footer Placeholder 3"/>
          <p:cNvSpPr>
            <a:spLocks noGrp="1"/>
          </p:cNvSpPr>
          <p:nvPr>
            <p:ph type="ftr" sz="quarter" idx="11"/>
          </p:nvPr>
        </p:nvSpPr>
        <p:spPr/>
        <p:txBody>
          <a:bodyPr/>
          <a:lstStyle>
            <a:lvl1pPr>
              <a:defRPr/>
            </a:lvl1pPr>
          </a:lstStyle>
          <a:p>
            <a:endParaRPr lang="en-US"/>
          </a:p>
        </p:txBody>
      </p:sp>
      <p:sp>
        <p:nvSpPr>
          <p:cNvPr id="6" name="Slide Number Placeholder 4"/>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8"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8" name="Round Diagonal Corner Rectangle 7"/>
          <p:cNvSpPr/>
          <p:nvPr/>
        </p:nvSpPr>
        <p:spPr>
          <a:xfrm>
            <a:off x="190500" y="190500"/>
            <a:ext cx="8764588" cy="6478588"/>
          </a:xfrm>
          <a:prstGeom prst="round2DiagRect">
            <a:avLst>
              <a:gd name="adj1" fmla="val 9416"/>
              <a:gd name="adj2" fmla="val 0"/>
            </a:avLst>
          </a:prstGeom>
          <a:gradFill>
            <a:gsLst>
              <a:gs pos="0">
                <a:srgbClr val="001D4D"/>
              </a:gs>
              <a:gs pos="83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027" name="Title Placeholder 1"/>
          <p:cNvSpPr>
            <a:spLocks noGrp="1"/>
          </p:cNvSpPr>
          <p:nvPr>
            <p:ph type="title"/>
          </p:nvPr>
        </p:nvSpPr>
        <p:spPr bwMode="auto">
          <a:xfrm>
            <a:off x="779463" y="381000"/>
            <a:ext cx="7583487" cy="104457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endParaRPr lang="en-US"/>
          </a:p>
        </p:txBody>
      </p:sp>
      <p:sp>
        <p:nvSpPr>
          <p:cNvPr id="1028" name="Text Placeholder 2"/>
          <p:cNvSpPr>
            <a:spLocks noGrp="1"/>
          </p:cNvSpPr>
          <p:nvPr>
            <p:ph type="body" idx="1"/>
          </p:nvPr>
        </p:nvSpPr>
        <p:spPr bwMode="auto">
          <a:xfrm>
            <a:off x="779463" y="1828800"/>
            <a:ext cx="7583487" cy="42084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81000" y="6288088"/>
            <a:ext cx="1887538"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bg2"/>
                </a:solidFill>
                <a:latin typeface="+mn-lt"/>
                <a:ea typeface="+mn-ea"/>
                <a:cs typeface="+mn-cs"/>
              </a:defRPr>
            </a:lvl1pPr>
          </a:lstStyle>
          <a:p>
            <a:fld id="{F6ABBBA3-A0AB-4E87-9927-F957013F38C4}" type="datetimeFigureOut">
              <a:rPr lang="en-US" smtClean="0"/>
              <a:pPr/>
              <a:t>11/14/11</a:t>
            </a:fld>
            <a:endParaRPr lang="en-US"/>
          </a:p>
        </p:txBody>
      </p:sp>
      <p:sp>
        <p:nvSpPr>
          <p:cNvPr id="5" name="Footer Placeholder 4"/>
          <p:cNvSpPr>
            <a:spLocks noGrp="1"/>
          </p:cNvSpPr>
          <p:nvPr>
            <p:ph type="ftr" sz="quarter" idx="3"/>
          </p:nvPr>
        </p:nvSpPr>
        <p:spPr>
          <a:xfrm>
            <a:off x="3305175" y="6288088"/>
            <a:ext cx="5238750" cy="365125"/>
          </a:xfrm>
          <a:prstGeom prst="rect">
            <a:avLst/>
          </a:prstGeom>
        </p:spPr>
        <p:txBody>
          <a:bodyPr vert="horz" lIns="91440" tIns="45720" rIns="91440" bIns="45720" rtlCol="0" anchor="ctr"/>
          <a:lstStyle>
            <a:lvl1pPr algn="r" fontAlgn="auto">
              <a:spcBef>
                <a:spcPts val="0"/>
              </a:spcBef>
              <a:spcAft>
                <a:spcPts val="0"/>
              </a:spcAft>
              <a:defRPr sz="1200">
                <a:solidFill>
                  <a:schemeClr val="bg2"/>
                </a:solidFill>
                <a:latin typeface="+mn-lt"/>
                <a:ea typeface="+mn-ea"/>
                <a:cs typeface="+mn-cs"/>
              </a:defRPr>
            </a:lvl1pPr>
          </a:lstStyle>
          <a:p>
            <a:endParaRPr lang="en-US"/>
          </a:p>
        </p:txBody>
      </p:sp>
      <p:sp>
        <p:nvSpPr>
          <p:cNvPr id="6" name="Slide Number Placeholder 5"/>
          <p:cNvSpPr>
            <a:spLocks noGrp="1"/>
          </p:cNvSpPr>
          <p:nvPr>
            <p:ph type="sldNum" sz="quarter" idx="4"/>
          </p:nvPr>
        </p:nvSpPr>
        <p:spPr>
          <a:xfrm>
            <a:off x="8404225" y="219075"/>
            <a:ext cx="493713"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2"/>
                </a:solidFill>
                <a:latin typeface="+mn-lt"/>
                <a:ea typeface="+mn-ea"/>
                <a:cs typeface="+mn-cs"/>
              </a:defRPr>
            </a:lvl1pPr>
          </a:lstStyle>
          <a:p>
            <a:fld id="{D5F250B0-811F-4EF2-82B2-5D244F68488A}" type="slidenum">
              <a:rPr lang="en-US" smtClean="0"/>
              <a:pPr/>
              <a:t>‹#›</a:t>
            </a:fld>
            <a:endParaRPr lang="en-US"/>
          </a:p>
        </p:txBody>
      </p:sp>
      <p:pic>
        <p:nvPicPr>
          <p:cNvPr id="1032" name="Picture 8" descr="FIULogo_H_CMYK_fx.png"/>
          <p:cNvPicPr>
            <a:picLocks noChangeAspect="1"/>
          </p:cNvPicPr>
          <p:nvPr/>
        </p:nvPicPr>
        <p:blipFill>
          <a:blip r:embed="rId18" cstate="print"/>
          <a:srcRect/>
          <a:stretch>
            <a:fillRect/>
          </a:stretch>
        </p:blipFill>
        <p:spPr bwMode="auto">
          <a:xfrm>
            <a:off x="6103938" y="5959475"/>
            <a:ext cx="2430462" cy="69373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 id="2147483769" r:id="rId13"/>
    <p:sldLayoutId id="2147483770" r:id="rId14"/>
    <p:sldLayoutId id="2147483771" r:id="rId15"/>
    <p:sldLayoutId id="2147483772" r:id="rId16"/>
  </p:sldLayoutIdLst>
  <p:transition>
    <p:dissolve/>
  </p:transition>
  <p:timing>
    <p:tnLst>
      <p:par>
        <p:cTn id="1" dur="indefinite" restart="never" nodeType="tmRoot"/>
      </p:par>
    </p:tnLst>
  </p:timing>
  <p:txStyles>
    <p:titleStyle>
      <a:lvl1pPr algn="l" rtl="0" eaLnBrk="1" fontAlgn="base" hangingPunct="1">
        <a:spcBef>
          <a:spcPct val="0"/>
        </a:spcBef>
        <a:spcAft>
          <a:spcPct val="0"/>
        </a:spcAft>
        <a:defRPr sz="3800" kern="1200">
          <a:solidFill>
            <a:schemeClr val="bg1"/>
          </a:solidFill>
          <a:latin typeface="+mj-lt"/>
          <a:ea typeface="ＭＳ Ｐゴシック" pitchFamily="-111" charset="-128"/>
          <a:cs typeface="ＭＳ Ｐゴシック" pitchFamily="-111" charset="-128"/>
        </a:defRPr>
      </a:lvl1pPr>
      <a:lvl2pPr algn="l" rtl="0" eaLnBrk="1" fontAlgn="base" hangingPunct="1">
        <a:spcBef>
          <a:spcPct val="0"/>
        </a:spcBef>
        <a:spcAft>
          <a:spcPct val="0"/>
        </a:spcAft>
        <a:defRPr sz="3800">
          <a:solidFill>
            <a:srgbClr val="001D4D"/>
          </a:solidFill>
          <a:latin typeface="Trebuchet MS" pitchFamily="-111" charset="0"/>
          <a:ea typeface="ＭＳ Ｐゴシック" pitchFamily="-111" charset="-128"/>
          <a:cs typeface="ＭＳ Ｐゴシック" pitchFamily="-111" charset="-128"/>
        </a:defRPr>
      </a:lvl2pPr>
      <a:lvl3pPr algn="l" rtl="0" eaLnBrk="1" fontAlgn="base" hangingPunct="1">
        <a:spcBef>
          <a:spcPct val="0"/>
        </a:spcBef>
        <a:spcAft>
          <a:spcPct val="0"/>
        </a:spcAft>
        <a:defRPr sz="3800">
          <a:solidFill>
            <a:srgbClr val="001D4D"/>
          </a:solidFill>
          <a:latin typeface="Trebuchet MS" pitchFamily="-111" charset="0"/>
          <a:ea typeface="ＭＳ Ｐゴシック" pitchFamily="-111" charset="-128"/>
          <a:cs typeface="ＭＳ Ｐゴシック" pitchFamily="-111" charset="-128"/>
        </a:defRPr>
      </a:lvl3pPr>
      <a:lvl4pPr algn="l" rtl="0" eaLnBrk="1" fontAlgn="base" hangingPunct="1">
        <a:spcBef>
          <a:spcPct val="0"/>
        </a:spcBef>
        <a:spcAft>
          <a:spcPct val="0"/>
        </a:spcAft>
        <a:defRPr sz="3800">
          <a:solidFill>
            <a:srgbClr val="001D4D"/>
          </a:solidFill>
          <a:latin typeface="Trebuchet MS" pitchFamily="-111" charset="0"/>
          <a:ea typeface="ＭＳ Ｐゴシック" pitchFamily="-111" charset="-128"/>
          <a:cs typeface="ＭＳ Ｐゴシック" pitchFamily="-111" charset="-128"/>
        </a:defRPr>
      </a:lvl4pPr>
      <a:lvl5pPr algn="l" rtl="0" eaLnBrk="1" fontAlgn="base" hangingPunct="1">
        <a:spcBef>
          <a:spcPct val="0"/>
        </a:spcBef>
        <a:spcAft>
          <a:spcPct val="0"/>
        </a:spcAft>
        <a:defRPr sz="3800">
          <a:solidFill>
            <a:srgbClr val="001D4D"/>
          </a:solidFill>
          <a:latin typeface="Trebuchet MS" pitchFamily="-111" charset="0"/>
          <a:ea typeface="ＭＳ Ｐゴシック" pitchFamily="-111" charset="-128"/>
          <a:cs typeface="ＭＳ Ｐゴシック" pitchFamily="-111" charset="-128"/>
        </a:defRPr>
      </a:lvl5pPr>
      <a:lvl6pPr marL="457200" algn="l" rtl="0" eaLnBrk="1" fontAlgn="base" hangingPunct="1">
        <a:spcBef>
          <a:spcPct val="0"/>
        </a:spcBef>
        <a:spcAft>
          <a:spcPct val="0"/>
        </a:spcAft>
        <a:defRPr sz="3800">
          <a:solidFill>
            <a:srgbClr val="001D4D"/>
          </a:solidFill>
          <a:latin typeface="Trebuchet MS" pitchFamily="-111" charset="0"/>
          <a:ea typeface="ＭＳ Ｐゴシック" pitchFamily="-111" charset="-128"/>
          <a:cs typeface="ＭＳ Ｐゴシック" pitchFamily="-111" charset="-128"/>
        </a:defRPr>
      </a:lvl6pPr>
      <a:lvl7pPr marL="914400" algn="l" rtl="0" eaLnBrk="1" fontAlgn="base" hangingPunct="1">
        <a:spcBef>
          <a:spcPct val="0"/>
        </a:spcBef>
        <a:spcAft>
          <a:spcPct val="0"/>
        </a:spcAft>
        <a:defRPr sz="3800">
          <a:solidFill>
            <a:srgbClr val="001D4D"/>
          </a:solidFill>
          <a:latin typeface="Trebuchet MS" pitchFamily="-111" charset="0"/>
          <a:ea typeface="ＭＳ Ｐゴシック" pitchFamily="-111" charset="-128"/>
          <a:cs typeface="ＭＳ Ｐゴシック" pitchFamily="-111" charset="-128"/>
        </a:defRPr>
      </a:lvl7pPr>
      <a:lvl8pPr marL="1371600" algn="l" rtl="0" eaLnBrk="1" fontAlgn="base" hangingPunct="1">
        <a:spcBef>
          <a:spcPct val="0"/>
        </a:spcBef>
        <a:spcAft>
          <a:spcPct val="0"/>
        </a:spcAft>
        <a:defRPr sz="3800">
          <a:solidFill>
            <a:srgbClr val="001D4D"/>
          </a:solidFill>
          <a:latin typeface="Trebuchet MS" pitchFamily="-111" charset="0"/>
          <a:ea typeface="ＭＳ Ｐゴシック" pitchFamily="-111" charset="-128"/>
          <a:cs typeface="ＭＳ Ｐゴシック" pitchFamily="-111" charset="-128"/>
        </a:defRPr>
      </a:lvl8pPr>
      <a:lvl9pPr marL="1828800" algn="l" rtl="0" eaLnBrk="1" fontAlgn="base" hangingPunct="1">
        <a:spcBef>
          <a:spcPct val="0"/>
        </a:spcBef>
        <a:spcAft>
          <a:spcPct val="0"/>
        </a:spcAft>
        <a:defRPr sz="3800">
          <a:solidFill>
            <a:srgbClr val="001D4D"/>
          </a:solidFill>
          <a:latin typeface="Trebuchet MS" pitchFamily="-111" charset="0"/>
          <a:ea typeface="ＭＳ Ｐゴシック" pitchFamily="-111" charset="-128"/>
          <a:cs typeface="ＭＳ Ｐゴシック" pitchFamily="-111" charset="-128"/>
        </a:defRPr>
      </a:lvl9pPr>
    </p:titleStyle>
    <p:bodyStyle>
      <a:lvl1pPr marL="282575" indent="-282575" algn="l" rtl="0" eaLnBrk="1" fontAlgn="base" hangingPunct="1">
        <a:spcBef>
          <a:spcPts val="2000"/>
        </a:spcBef>
        <a:spcAft>
          <a:spcPct val="0"/>
        </a:spcAft>
        <a:buFont typeface="Wingdings 2" pitchFamily="-111" charset="2"/>
        <a:buChar char=""/>
        <a:defRPr sz="2200" kern="1200">
          <a:solidFill>
            <a:srgbClr val="001D4D"/>
          </a:solidFill>
          <a:latin typeface="+mn-lt"/>
          <a:ea typeface="ＭＳ Ｐゴシック" pitchFamily="-111" charset="-128"/>
          <a:cs typeface="ＭＳ Ｐゴシック" pitchFamily="-111" charset="-128"/>
        </a:defRPr>
      </a:lvl1pPr>
      <a:lvl2pPr marL="577850" indent="-295275" algn="l" rtl="0" eaLnBrk="1" fontAlgn="base" hangingPunct="1">
        <a:spcBef>
          <a:spcPts val="600"/>
        </a:spcBef>
        <a:spcAft>
          <a:spcPct val="0"/>
        </a:spcAft>
        <a:buFont typeface="Wingdings 2" pitchFamily="-111" charset="2"/>
        <a:buChar char=""/>
        <a:defRPr sz="2000" kern="1200">
          <a:solidFill>
            <a:srgbClr val="001D4D"/>
          </a:solidFill>
          <a:latin typeface="+mn-lt"/>
          <a:ea typeface="ＭＳ Ｐゴシック" pitchFamily="-111" charset="-128"/>
          <a:cs typeface="+mn-cs"/>
        </a:defRPr>
      </a:lvl2pPr>
      <a:lvl3pPr marL="860425" indent="-282575" algn="l" rtl="0" eaLnBrk="1" fontAlgn="base" hangingPunct="1">
        <a:spcBef>
          <a:spcPts val="600"/>
        </a:spcBef>
        <a:spcAft>
          <a:spcPct val="0"/>
        </a:spcAft>
        <a:buFont typeface="Wingdings 2" pitchFamily="-111" charset="2"/>
        <a:buChar char=""/>
        <a:defRPr kern="1200">
          <a:solidFill>
            <a:srgbClr val="001D4D"/>
          </a:solidFill>
          <a:latin typeface="+mn-lt"/>
          <a:ea typeface="ＭＳ Ｐゴシック" pitchFamily="-111" charset="-128"/>
          <a:cs typeface="+mn-cs"/>
        </a:defRPr>
      </a:lvl3pPr>
      <a:lvl4pPr marL="1143000" indent="-282575" algn="l" rtl="0" eaLnBrk="1" fontAlgn="base" hangingPunct="1">
        <a:spcBef>
          <a:spcPts val="600"/>
        </a:spcBef>
        <a:spcAft>
          <a:spcPct val="0"/>
        </a:spcAft>
        <a:buFont typeface="Wingdings 2" pitchFamily="-111" charset="2"/>
        <a:buChar char=""/>
        <a:defRPr kern="1200">
          <a:solidFill>
            <a:srgbClr val="001D4D"/>
          </a:solidFill>
          <a:latin typeface="+mn-lt"/>
          <a:ea typeface="ＭＳ Ｐゴシック" pitchFamily="-111" charset="-128"/>
          <a:cs typeface="+mn-cs"/>
        </a:defRPr>
      </a:lvl4pPr>
      <a:lvl5pPr marL="1425575" indent="-282575" algn="l" rtl="0" eaLnBrk="1" fontAlgn="base" hangingPunct="1">
        <a:spcBef>
          <a:spcPts val="600"/>
        </a:spcBef>
        <a:spcAft>
          <a:spcPct val="0"/>
        </a:spcAft>
        <a:buFont typeface="Wingdings 2" pitchFamily="-111" charset="2"/>
        <a:buChar char=""/>
        <a:defRPr kern="1200">
          <a:solidFill>
            <a:srgbClr val="001D4D"/>
          </a:solidFill>
          <a:latin typeface="+mn-lt"/>
          <a:ea typeface="ＭＳ Ｐゴシック" pitchFamily="-111"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447800"/>
            <a:ext cx="7981951" cy="1470025"/>
          </a:xfrm>
        </p:spPr>
        <p:txBody>
          <a:bodyPr/>
          <a:lstStyle/>
          <a:p>
            <a:r>
              <a:rPr lang="en-US" dirty="0" smtClean="0"/>
              <a:t>A Feature-Based of IT Automation using&lt;Your </a:t>
            </a:r>
            <a:r>
              <a:rPr lang="en-US" dirty="0"/>
              <a:t>Tool&gt;</a:t>
            </a:r>
          </a:p>
        </p:txBody>
      </p:sp>
      <p:sp>
        <p:nvSpPr>
          <p:cNvPr id="6" name="Subtitle 5"/>
          <p:cNvSpPr>
            <a:spLocks noGrp="1"/>
          </p:cNvSpPr>
          <p:nvPr>
            <p:ph type="subTitle" idx="1"/>
          </p:nvPr>
        </p:nvSpPr>
        <p:spPr>
          <a:xfrm>
            <a:off x="381000" y="2895600"/>
            <a:ext cx="7981951" cy="2823882"/>
          </a:xfrm>
        </p:spPr>
        <p:txBody>
          <a:bodyPr>
            <a:normAutofit/>
          </a:bodyPr>
          <a:lstStyle/>
          <a:p>
            <a:endParaRPr lang="en-US" dirty="0"/>
          </a:p>
          <a:p>
            <a:r>
              <a:rPr lang="en-US" dirty="0"/>
              <a:t>Developed By: &lt;your name&gt; &amp; &lt;your teammate </a:t>
            </a:r>
            <a:r>
              <a:rPr lang="en-US" dirty="0" smtClean="0"/>
              <a:t>name if any&gt; </a:t>
            </a:r>
            <a:r>
              <a:rPr lang="en-US" dirty="0"/>
              <a:t/>
            </a:r>
            <a:br>
              <a:rPr lang="en-US" dirty="0"/>
            </a:br>
            <a:endParaRPr lang="en-US" dirty="0"/>
          </a:p>
          <a:p>
            <a:r>
              <a:rPr lang="en-US" dirty="0"/>
              <a:t>Advisor : Dr. S. Masoud Sadjadi</a:t>
            </a:r>
            <a:br>
              <a:rPr lang="en-US" dirty="0"/>
            </a:br>
            <a:r>
              <a:rPr lang="en-US" dirty="0"/>
              <a:t>School of Computing and Information Sciences</a:t>
            </a:r>
            <a:br>
              <a:rPr lang="en-US" dirty="0"/>
            </a:br>
            <a:r>
              <a:rPr lang="en-US" dirty="0"/>
              <a:t>Florida International University</a:t>
            </a:r>
          </a:p>
          <a:p>
            <a:r>
              <a:rPr lang="en-US" dirty="0" smtClean="0"/>
              <a:t>Your Email@fiu.edu </a:t>
            </a:r>
            <a:endParaRPr lang="en-US" dirty="0"/>
          </a:p>
          <a:p>
            <a:r>
              <a:rPr lang="en-US" dirty="0"/>
              <a:t>http://www.cs.fiu.edu/~sadjadi/ </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Fig 4.1</a:t>
            </a:r>
            <a:endParaRPr lang="en-US" dirty="0"/>
          </a:p>
        </p:txBody>
      </p:sp>
      <p:pic>
        <p:nvPicPr>
          <p:cNvPr id="4" name="Content Placeholder 3" descr="Fig 13.1.jpg"/>
          <p:cNvPicPr>
            <a:picLocks noGrp="1" noChangeAspect="1"/>
          </p:cNvPicPr>
          <p:nvPr>
            <p:ph idx="1"/>
          </p:nvPr>
        </p:nvPicPr>
        <p:blipFill>
          <a:blip r:embed="rId2" cstate="print"/>
          <a:stretch>
            <a:fillRect/>
          </a:stretch>
        </p:blipFill>
        <p:spPr>
          <a:xfrm>
            <a:off x="914400" y="1828800"/>
            <a:ext cx="7802880" cy="3834384"/>
          </a:xfrm>
        </p:spPr>
      </p:pic>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Disclaimer</a:t>
            </a:r>
            <a:endParaRPr lang="en-US" dirty="0"/>
          </a:p>
        </p:txBody>
      </p:sp>
      <p:sp>
        <p:nvSpPr>
          <p:cNvPr id="3" name="Content Placeholder 2"/>
          <p:cNvSpPr>
            <a:spLocks noGrp="1"/>
          </p:cNvSpPr>
          <p:nvPr>
            <p:ph idx="1"/>
          </p:nvPr>
        </p:nvSpPr>
        <p:spPr/>
        <p:txBody>
          <a:bodyPr/>
          <a:lstStyle/>
          <a:p>
            <a:r>
              <a:rPr lang="en-US" dirty="0" smtClean="0"/>
              <a:t>&lt;What are the shortcomings of your solution? What can be improved about your solution? For example, if your disk clean up was tested only on Windows XP, you would need to indicate that you have not tested it on other Windows platforms, even though you guess that it should work without any problem. Also, if your solution were only good for Windows, for example, then you would need to indicate that it does not work on Mac, Linux, etc.&gt;</a:t>
            </a:r>
            <a:endParaRPr lang="en-US" dirty="0"/>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Progress Report</a:t>
            </a:r>
            <a:endParaRPr lang="en-US" dirty="0"/>
          </a:p>
        </p:txBody>
      </p:sp>
      <p:sp>
        <p:nvSpPr>
          <p:cNvPr id="3" name="Content Placeholder 2"/>
          <p:cNvSpPr>
            <a:spLocks noGrp="1"/>
          </p:cNvSpPr>
          <p:nvPr>
            <p:ph idx="1"/>
          </p:nvPr>
        </p:nvSpPr>
        <p:spPr/>
        <p:txBody>
          <a:bodyPr/>
          <a:lstStyle/>
          <a:p>
            <a:r>
              <a:rPr lang="en-US" dirty="0" smtClean="0"/>
              <a:t>How far have you gone with your solution?</a:t>
            </a:r>
          </a:p>
          <a:p>
            <a:r>
              <a:rPr lang="en-US" dirty="0" smtClean="0"/>
              <a:t>What is still not done?</a:t>
            </a:r>
          </a:p>
          <a:p>
            <a:r>
              <a:rPr lang="en-US" dirty="0" smtClean="0"/>
              <a:t>etc.</a:t>
            </a:r>
          </a:p>
          <a:p>
            <a:pPr>
              <a:buNone/>
            </a:pPr>
            <a:endParaRPr lang="en-US" dirty="0" smtClean="0"/>
          </a:p>
          <a:p>
            <a:pPr>
              <a:buNone/>
            </a:pPr>
            <a:endParaRPr lang="en-US" dirty="0"/>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Agenda</a:t>
            </a:r>
            <a:endParaRPr lang="en-US" dirty="0"/>
          </a:p>
        </p:txBody>
      </p:sp>
      <p:sp>
        <p:nvSpPr>
          <p:cNvPr id="3" name="Content Placeholder 2"/>
          <p:cNvSpPr>
            <a:spLocks noGrp="1"/>
          </p:cNvSpPr>
          <p:nvPr>
            <p:ph idx="1"/>
          </p:nvPr>
        </p:nvSpPr>
        <p:spPr/>
        <p:txBody>
          <a:bodyPr/>
          <a:lstStyle/>
          <a:p>
            <a:r>
              <a:rPr lang="en-US" b="1" dirty="0" smtClean="0"/>
              <a:t>Problem and </a:t>
            </a:r>
            <a:r>
              <a:rPr lang="en-US" b="1" dirty="0" smtClean="0"/>
              <a:t>Motivation</a:t>
            </a:r>
            <a:endParaRPr lang="en-US" dirty="0" smtClean="0">
              <a:solidFill>
                <a:srgbClr val="FF0000"/>
              </a:solidFill>
            </a:endParaRPr>
          </a:p>
          <a:p>
            <a:r>
              <a:rPr lang="en-US" dirty="0" smtClean="0"/>
              <a:t>Solution</a:t>
            </a:r>
          </a:p>
          <a:p>
            <a:r>
              <a:rPr lang="en-US" dirty="0" smtClean="0"/>
              <a:t>Behind the Scene</a:t>
            </a:r>
            <a:endParaRPr lang="en-US" dirty="0"/>
          </a:p>
          <a:p>
            <a:r>
              <a:rPr lang="en-US" dirty="0" smtClean="0"/>
              <a:t>Customizing the Solution</a:t>
            </a:r>
          </a:p>
          <a:p>
            <a:r>
              <a:rPr lang="en-US" dirty="0" smtClean="0"/>
              <a:t>Disclaimer</a:t>
            </a:r>
          </a:p>
          <a:p>
            <a:r>
              <a:rPr lang="en-US" dirty="0" smtClean="0"/>
              <a:t>Progress Report</a:t>
            </a:r>
            <a:endParaRPr lang="en-US" dirty="0"/>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Problem and Motivation:</a:t>
            </a:r>
            <a:endParaRPr lang="en-US" dirty="0"/>
          </a:p>
        </p:txBody>
      </p:sp>
      <p:sp>
        <p:nvSpPr>
          <p:cNvPr id="3" name="Content Placeholder 2"/>
          <p:cNvSpPr>
            <a:spLocks noGrp="1"/>
          </p:cNvSpPr>
          <p:nvPr>
            <p:ph idx="1"/>
          </p:nvPr>
        </p:nvSpPr>
        <p:spPr/>
        <p:txBody>
          <a:bodyPr/>
          <a:lstStyle/>
          <a:p>
            <a:r>
              <a:rPr lang="en-US" dirty="0" smtClean="0"/>
              <a:t>&lt;Introduce a problem and motivate it. For example, machines are running out of disk space due to the increase of temporary files and motivate its importance and impact by showing how this problem could affect IT management everyday life. Screen shots can be added.&gt;</a:t>
            </a:r>
            <a:endParaRPr lang="en-US" dirty="0"/>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Fig 1.1 </a:t>
            </a:r>
            <a:endParaRPr lang="en-US" dirty="0"/>
          </a:p>
        </p:txBody>
      </p:sp>
      <p:sp>
        <p:nvSpPr>
          <p:cNvPr id="5" name="Content Placeholder 4"/>
          <p:cNvSpPr>
            <a:spLocks noGrp="1"/>
          </p:cNvSpPr>
          <p:nvPr>
            <p:ph idx="1"/>
          </p:nvPr>
        </p:nvSpPr>
        <p:spPr/>
        <p:txBody>
          <a:bodyPr/>
          <a:lstStyle/>
          <a:p>
            <a:endParaRPr lang="en-US"/>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Solution</a:t>
            </a:r>
            <a:endParaRPr lang="en-US" dirty="0"/>
          </a:p>
        </p:txBody>
      </p:sp>
      <p:sp>
        <p:nvSpPr>
          <p:cNvPr id="3" name="Content Placeholder 2"/>
          <p:cNvSpPr>
            <a:spLocks noGrp="1"/>
          </p:cNvSpPr>
          <p:nvPr>
            <p:ph idx="1"/>
          </p:nvPr>
        </p:nvSpPr>
        <p:spPr/>
        <p:txBody>
          <a:bodyPr/>
          <a:lstStyle/>
          <a:p>
            <a:r>
              <a:rPr lang="en-US" dirty="0" smtClean="0"/>
              <a:t>&lt;Find a solution to the problem and show how using IT Automation and Remote Control tools can help solve the introduced problem. For example, using </a:t>
            </a:r>
            <a:r>
              <a:rPr lang="en-US" dirty="0" err="1" smtClean="0"/>
              <a:t>Kaseya</a:t>
            </a:r>
            <a:r>
              <a:rPr lang="en-US" dirty="0" smtClean="0"/>
              <a:t>, you can make an agent procedure that will run disk clean up on a regular basis. Note that you would need to introduce the tools that you may be using to solve the problem. If the tool is </a:t>
            </a:r>
            <a:r>
              <a:rPr lang="en-US" dirty="0" err="1" smtClean="0"/>
              <a:t>Kaseya</a:t>
            </a:r>
            <a:r>
              <a:rPr lang="en-US" dirty="0" smtClean="0"/>
              <a:t>, there is no need for this introduction.&gt;</a:t>
            </a:r>
            <a:endParaRPr lang="en-US"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Fig 2.1</a:t>
            </a:r>
            <a:endParaRPr lang="en-US" dirty="0"/>
          </a:p>
        </p:txBody>
      </p:sp>
      <p:pic>
        <p:nvPicPr>
          <p:cNvPr id="4" name="Content Placeholder 3" descr="Fig 13.1.jpg"/>
          <p:cNvPicPr>
            <a:picLocks noGrp="1" noChangeAspect="1"/>
          </p:cNvPicPr>
          <p:nvPr>
            <p:ph idx="1"/>
          </p:nvPr>
        </p:nvPicPr>
        <p:blipFill>
          <a:blip r:embed="rId2" cstate="print"/>
          <a:stretch>
            <a:fillRect/>
          </a:stretch>
        </p:blipFill>
        <p:spPr>
          <a:xfrm>
            <a:off x="838200" y="1981199"/>
            <a:ext cx="7802880" cy="3834384"/>
          </a:xfrm>
        </p:spPr>
      </p:pic>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Behind the Scene</a:t>
            </a:r>
            <a:endParaRPr lang="en-US" dirty="0"/>
          </a:p>
        </p:txBody>
      </p:sp>
      <p:sp>
        <p:nvSpPr>
          <p:cNvPr id="3" name="Content Placeholder 2"/>
          <p:cNvSpPr>
            <a:spLocks noGrp="1"/>
          </p:cNvSpPr>
          <p:nvPr>
            <p:ph idx="1"/>
          </p:nvPr>
        </p:nvSpPr>
        <p:spPr/>
        <p:txBody>
          <a:bodyPr/>
          <a:lstStyle/>
          <a:p>
            <a:r>
              <a:rPr lang="en-US" dirty="0" smtClean="0"/>
              <a:t>&lt;</a:t>
            </a:r>
            <a:r>
              <a:rPr lang="en-US" dirty="0" smtClean="0"/>
              <a:t>In </a:t>
            </a:r>
            <a:r>
              <a:rPr lang="en-US" dirty="0" smtClean="0"/>
              <a:t>this part, explain in detail what is happening within each step in the process of solving the problem using the tools. For example, if you wrote an agent procedure that starts up the disk clean up, you would need to go through the steps and fully explain what is actually happening behind the scene. In case you use an out of box tool, it could be the case that some of the details are not completely clear to you. In such cases, you should just explain those parts that you can and indicate that you are not sure how the other parts work, but you can offer your intuition</a:t>
            </a:r>
            <a:r>
              <a:rPr lang="en-US" dirty="0" smtClean="0"/>
              <a:t>.&gt;</a:t>
            </a:r>
            <a:endParaRPr lang="en-US" dirty="0"/>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Fig 3.1</a:t>
            </a:r>
            <a:endParaRPr lang="en-US" dirty="0"/>
          </a:p>
        </p:txBody>
      </p:sp>
      <p:pic>
        <p:nvPicPr>
          <p:cNvPr id="4" name="Content Placeholder 3" descr="Fig 13.1.jpg"/>
          <p:cNvPicPr>
            <a:picLocks noGrp="1" noChangeAspect="1"/>
          </p:cNvPicPr>
          <p:nvPr>
            <p:ph idx="1"/>
          </p:nvPr>
        </p:nvPicPr>
        <p:blipFill>
          <a:blip r:embed="rId2" cstate="print"/>
          <a:stretch>
            <a:fillRect/>
          </a:stretch>
        </p:blipFill>
        <p:spPr>
          <a:xfrm>
            <a:off x="838200" y="1828800"/>
            <a:ext cx="7802880" cy="3834384"/>
          </a:xfrm>
        </p:spPr>
      </p:pic>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Customizing the Solution</a:t>
            </a:r>
          </a:p>
        </p:txBody>
      </p:sp>
      <p:sp>
        <p:nvSpPr>
          <p:cNvPr id="3" name="Content Placeholder 2"/>
          <p:cNvSpPr>
            <a:spLocks noGrp="1"/>
          </p:cNvSpPr>
          <p:nvPr>
            <p:ph idx="1"/>
          </p:nvPr>
        </p:nvSpPr>
        <p:spPr/>
        <p:txBody>
          <a:bodyPr/>
          <a:lstStyle/>
          <a:p>
            <a:r>
              <a:rPr lang="en-US" b="1" dirty="0" smtClean="0"/>
              <a:t> &lt;</a:t>
            </a:r>
            <a:r>
              <a:rPr lang="en-US" dirty="0" smtClean="0"/>
              <a:t>It may be the case that you would need to customize your solution to work in different environments. For example, if the disk clean up works on Windows, what can be changed to make that procedure to work on Mac as well.&gt;</a:t>
            </a:r>
            <a:endParaRPr lang="en-US" dirty="0"/>
          </a:p>
        </p:txBody>
      </p:sp>
    </p:spTree>
  </p:cSld>
  <p:clrMapOvr>
    <a:masterClrMapping/>
  </p:clrMapOvr>
  <p:transition>
    <p:dissolve/>
  </p:transition>
</p:sld>
</file>

<file path=ppt/theme/theme1.xml><?xml version="1.0" encoding="utf-8"?>
<a:theme xmlns:a="http://schemas.openxmlformats.org/drawingml/2006/main" name="Revolution">
  <a:themeElements>
    <a:clrScheme name="Revolution">
      <a:dk1>
        <a:sysClr val="windowText" lastClr="000000"/>
      </a:dk1>
      <a:lt1>
        <a:sysClr val="window" lastClr="FFFFFF"/>
      </a:lt1>
      <a:dk2>
        <a:srgbClr val="1B3861"/>
      </a:dk2>
      <a:lt2>
        <a:srgbClr val="38ABED"/>
      </a:lt2>
      <a:accent1>
        <a:srgbClr val="0C5986"/>
      </a:accent1>
      <a:accent2>
        <a:srgbClr val="DDF53D"/>
      </a:accent2>
      <a:accent3>
        <a:srgbClr val="508709"/>
      </a:accent3>
      <a:accent4>
        <a:srgbClr val="BF5E00"/>
      </a:accent4>
      <a:accent5>
        <a:srgbClr val="9C0001"/>
      </a:accent5>
      <a:accent6>
        <a:srgbClr val="660075"/>
      </a:accent6>
      <a:hlink>
        <a:srgbClr val="ABF24D"/>
      </a:hlink>
      <a:folHlink>
        <a:srgbClr val="A0E7FB"/>
      </a:folHlink>
    </a:clrScheme>
    <a:fontScheme name="Revolution">
      <a:majorFont>
        <a:latin typeface="Trebuchet MS"/>
        <a:ea typeface=""/>
        <a:cs typeface=""/>
        <a:font script="Jpan" typeface="ＭＳ ゴシック"/>
      </a:majorFont>
      <a:minorFont>
        <a:latin typeface="Trebuchet MS"/>
        <a:ea typeface=""/>
        <a:cs typeface=""/>
        <a:font script="Jpan" typeface="ＭＳ ゴシック"/>
      </a:minorFont>
    </a:fontScheme>
    <a:fmtScheme name="Revolution">
      <a:fillStyleLst>
        <a:solidFill>
          <a:schemeClr val="phClr"/>
        </a:solidFill>
        <a:solidFill>
          <a:schemeClr val="phClr"/>
        </a:soli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0800000">
              <a:srgbClr val="808080">
                <a:alpha val="75000"/>
              </a:srgbClr>
            </a:innerShdw>
          </a:effectLst>
        </a:effectStyle>
        <a:effectStyle>
          <a:effectLst>
            <a:innerShdw blurRad="50800" dist="25400" dir="13500000">
              <a:srgbClr val="808080">
                <a:alpha val="75000"/>
              </a:srgbClr>
            </a:innerShdw>
            <a:outerShdw blurRad="63500" dist="50800" dir="5400000" algn="br" rotWithShape="0">
              <a:srgbClr val="000000">
                <a:alpha val="35000"/>
              </a:srgbClr>
            </a:outerShdw>
          </a:effectLst>
          <a:scene3d>
            <a:camera prst="orthographicFront">
              <a:rot lat="0" lon="0" rev="0"/>
            </a:camera>
            <a:lightRig rig="threePt" dir="tl">
              <a:rot lat="0" lon="0" rev="11400000"/>
            </a:lightRig>
          </a:scene3d>
          <a:sp3d contourW="12700" prstMaterial="softmetal">
            <a:bevelT w="63500" h="25400" prst="angle"/>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811</TotalTime>
  <Words>508</Words>
  <Application>Microsoft Macintosh PowerPoint</Application>
  <PresentationFormat>On-screen Show (4:3)</PresentationFormat>
  <Paragraphs>31</Paragraphs>
  <Slides>12</Slides>
  <Notes>0</Notes>
  <HiddenSlides>0</HiddenSlides>
  <MMClips>0</MMClips>
  <ScaleCrop>false</ScaleCrop>
  <HeadingPairs>
    <vt:vector size="4" baseType="variant">
      <vt:variant>
        <vt:lpstr>Design Template</vt:lpstr>
      </vt:variant>
      <vt:variant>
        <vt:i4>1</vt:i4>
      </vt:variant>
      <vt:variant>
        <vt:lpstr>Slide Titles</vt:lpstr>
      </vt:variant>
      <vt:variant>
        <vt:i4>12</vt:i4>
      </vt:variant>
    </vt:vector>
  </HeadingPairs>
  <TitlesOfParts>
    <vt:vector size="13" baseType="lpstr">
      <vt:lpstr>Revolution</vt:lpstr>
      <vt:lpstr>A Feature-Based of IT Automation using&lt;Your Tool&gt;</vt:lpstr>
      <vt:lpstr>Agenda</vt:lpstr>
      <vt:lpstr>Problem and Motivation:</vt:lpstr>
      <vt:lpstr>Fig 1.1 </vt:lpstr>
      <vt:lpstr>Solution</vt:lpstr>
      <vt:lpstr>Fig 2.1</vt:lpstr>
      <vt:lpstr>Behind the Scene</vt:lpstr>
      <vt:lpstr>Fig 3.1</vt:lpstr>
      <vt:lpstr>Customizing the Solution</vt:lpstr>
      <vt:lpstr>Fig 4.1</vt:lpstr>
      <vt:lpstr>Disclaimer</vt:lpstr>
      <vt:lpstr>Progress Report</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Feature-Based Analysis &amp; Comparison of IT Automation Tools: Comparing Kaseya to Log Me In  Developed By: Christine Marie Rodriguez Richard Calvo  Advisor: Dr. S. Masoud Sadjadi School of Computing and Information Sciences Florida International University</dc:title>
  <dc:creator>Christie Marie</dc:creator>
  <cp:lastModifiedBy>Masoud Sadjadi</cp:lastModifiedBy>
  <cp:revision>90</cp:revision>
  <dcterms:created xsi:type="dcterms:W3CDTF">2011-11-14T16:07:18Z</dcterms:created>
  <dcterms:modified xsi:type="dcterms:W3CDTF">2011-11-14T16:09:13Z</dcterms:modified>
</cp:coreProperties>
</file>